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3"/>
  </p:notesMasterIdLst>
  <p:sldIdLst>
    <p:sldId id="256" r:id="rId2"/>
    <p:sldId id="262" r:id="rId3"/>
    <p:sldId id="304" r:id="rId4"/>
    <p:sldId id="305" r:id="rId5"/>
    <p:sldId id="306" r:id="rId6"/>
    <p:sldId id="307" r:id="rId7"/>
    <p:sldId id="308" r:id="rId8"/>
    <p:sldId id="300" r:id="rId9"/>
    <p:sldId id="302" r:id="rId10"/>
    <p:sldId id="270" r:id="rId11"/>
    <p:sldId id="275" r:id="rId12"/>
  </p:sldIdLst>
  <p:sldSz cx="9144000" cy="5143500" type="screen16x9"/>
  <p:notesSz cx="6858000" cy="9144000"/>
  <p:embeddedFontLst>
    <p:embeddedFont>
      <p:font typeface="Advent Pro Light" panose="020B0604020202020204" charset="0"/>
      <p:regular r:id="rId14"/>
      <p:bold r:id="rId15"/>
    </p:embeddedFont>
    <p:embeddedFont>
      <p:font typeface="Anton" pitchFamily="2" charset="0"/>
      <p:regular r:id="rId16"/>
    </p:embeddedFont>
    <p:embeddedFont>
      <p:font typeface="Fira Sans Condensed" panose="020B0503050000020004" pitchFamily="34" charset="0"/>
      <p:regular r:id="rId17"/>
      <p:bold r:id="rId18"/>
      <p:italic r:id="rId19"/>
      <p:boldItalic r:id="rId20"/>
    </p:embeddedFont>
    <p:embeddedFont>
      <p:font typeface="Fira Sans Condensed Light" panose="020B0403050000020004" pitchFamily="34" charset="0"/>
      <p:regular r:id="rId21"/>
      <p:bold r:id="rId22"/>
      <p:italic r:id="rId23"/>
      <p:boldItalic r:id="rId24"/>
    </p:embeddedFont>
    <p:embeddedFont>
      <p:font typeface="Josefin Slab" pitchFamily="2" charset="0"/>
      <p:regular r:id="rId25"/>
      <p:bold r:id="rId26"/>
      <p:italic r:id="rId27"/>
      <p:boldItalic r:id="rId28"/>
    </p:embeddedFont>
    <p:embeddedFont>
      <p:font typeface="Rajdhani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83B118-742E-4841-B06B-C8BF80281593}">
  <a:tblStyle styleId="{9383B118-742E-4841-B06B-C8BF802815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24 </a:t>
            </a:r>
            <a:r>
              <a:rPr lang="en-US" dirty="0" err="1"/>
              <a:t>soatlik</a:t>
            </a:r>
            <a:r>
              <a:rPr lang="en-US" dirty="0"/>
              <a:t> </a:t>
            </a:r>
            <a:r>
              <a:rPr lang="en-US" dirty="0" err="1"/>
              <a:t>statisika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7.7519387731122477E-2"/>
          <c:y val="9.5571303587051612E-2"/>
          <c:w val="0.91602066329128395"/>
          <c:h val="0.812687858462136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300 now</c:v>
                </c:pt>
              </c:strCache>
            </c:strRef>
          </c:tx>
          <c:spPr>
            <a:solidFill>
              <a:schemeClr val="accent3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Laptop</c:v>
                </c:pt>
                <c:pt idx="1">
                  <c:v>Sumka</c:v>
                </c:pt>
                <c:pt idx="2">
                  <c:v>Bejik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150</c:v>
                </c:pt>
                <c:pt idx="1">
                  <c:v>105</c:v>
                </c:pt>
                <c:pt idx="2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61-40C6-A58C-4F38B2430D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300 future</c:v>
                </c:pt>
              </c:strCache>
            </c:strRef>
          </c:tx>
          <c:spPr>
            <a:solidFill>
              <a:schemeClr val="accent3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Laptop</c:v>
                </c:pt>
                <c:pt idx="1">
                  <c:v>Sumka</c:v>
                </c:pt>
                <c:pt idx="2">
                  <c:v>Bejik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15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61-40C6-A58C-4F38B2430D3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4000 now</c:v>
                </c:pt>
              </c:strCache>
            </c:strRef>
          </c:tx>
          <c:spPr>
            <a:solidFill>
              <a:schemeClr val="accent3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Laptop</c:v>
                </c:pt>
                <c:pt idx="1">
                  <c:v>Sumka</c:v>
                </c:pt>
                <c:pt idx="2">
                  <c:v>Bejik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2005</c:v>
                </c:pt>
                <c:pt idx="1">
                  <c:v>1332</c:v>
                </c:pt>
                <c:pt idx="2">
                  <c:v>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61-40C6-A58C-4F38B2430D3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4000 future</c:v>
                </c:pt>
              </c:strCache>
            </c:strRef>
          </c:tx>
          <c:spPr>
            <a:solidFill>
              <a:schemeClr val="accent3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Laptop</c:v>
                </c:pt>
                <c:pt idx="1">
                  <c:v>Sumka</c:v>
                </c:pt>
                <c:pt idx="2">
                  <c:v>Bejik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295</c:v>
                </c:pt>
                <c:pt idx="1">
                  <c:v>180</c:v>
                </c:pt>
                <c:pt idx="2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261-40C6-A58C-4F38B2430D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90760056"/>
        <c:axId val="190761368"/>
      </c:barChart>
      <c:catAx>
        <c:axId val="190760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0761368"/>
        <c:crosses val="autoZero"/>
        <c:auto val="1"/>
        <c:lblAlgn val="ctr"/>
        <c:lblOffset val="100"/>
        <c:noMultiLvlLbl val="0"/>
      </c:catAx>
      <c:valAx>
        <c:axId val="190761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760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9" r:id="rId7"/>
    <p:sldLayoutId id="2147483665" r:id="rId8"/>
    <p:sldLayoutId id="2147483666" r:id="rId9"/>
    <p:sldLayoutId id="2147483667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dirty="0">
                <a:latin typeface="Rajdhani"/>
                <a:ea typeface="Rajdhani"/>
                <a:cs typeface="Rajdhani"/>
                <a:sym typeface="Rajdhani"/>
              </a:rPr>
              <a:t>GP</a:t>
            </a:r>
            <a:endParaRPr sz="166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Great Performance</a:t>
            </a:r>
            <a:endParaRPr sz="32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392323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C311F0-97AF-4C12-AD16-887531E5D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284" y="0"/>
            <a:ext cx="1361225" cy="1361225"/>
          </a:xfrm>
          <a:prstGeom prst="rect">
            <a:avLst/>
          </a:prstGeom>
        </p:spPr>
      </p:pic>
      <p:pic>
        <p:nvPicPr>
          <p:cNvPr id="753" name="Google Shape;753;p38"/>
          <p:cNvPicPr preferRelativeResize="0"/>
          <p:nvPr/>
        </p:nvPicPr>
        <p:blipFill rotWithShape="1">
          <a:blip r:embed="rId5">
            <a:alphaModFix/>
          </a:blip>
          <a:srcRect l="16989" r="26884"/>
          <a:stretch/>
        </p:blipFill>
        <p:spPr>
          <a:xfrm>
            <a:off x="490381" y="1319217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AFA708B-C1CF-4F4F-A978-750F4CBA8AB0}"/>
              </a:ext>
            </a:extLst>
          </p:cNvPr>
          <p:cNvSpPr/>
          <p:nvPr/>
        </p:nvSpPr>
        <p:spPr>
          <a:xfrm>
            <a:off x="1206116" y="218947"/>
            <a:ext cx="641714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Great Performance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DFA12D0-E4FF-4B64-AC86-91BDF470A312}"/>
              </a:ext>
            </a:extLst>
          </p:cNvPr>
          <p:cNvSpPr/>
          <p:nvPr/>
        </p:nvSpPr>
        <p:spPr>
          <a:xfrm>
            <a:off x="4187152" y="1694587"/>
            <a:ext cx="4466467" cy="17543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“The best way to predict the future is to build one.”</a:t>
            </a:r>
            <a:endParaRPr lang="ru-RU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6D9587-94FF-48A9-8C82-5C4397608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81" y="1349682"/>
            <a:ext cx="3532800" cy="353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2422200" y="1953745"/>
            <a:ext cx="4299600" cy="1236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Kirish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chiqish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Kirish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chiqishni</a:t>
            </a:r>
            <a:r>
              <a:rPr lang="en-US" dirty="0"/>
              <a:t> </a:t>
            </a:r>
            <a:r>
              <a:rPr lang="en-US" dirty="0" err="1"/>
              <a:t>avtomatlashtirish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AEEEA51-1D21-48E8-B3EE-235FD3FE7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047810"/>
              </p:ext>
            </p:extLst>
          </p:nvPr>
        </p:nvGraphicFramePr>
        <p:xfrm>
          <a:off x="-685800" y="0"/>
          <a:ext cx="98297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460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01AC-A255-4180-AE92-FECCBCB7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163" y="392905"/>
            <a:ext cx="6107906" cy="622017"/>
          </a:xfrm>
        </p:spPr>
        <p:txBody>
          <a:bodyPr/>
          <a:lstStyle/>
          <a:p>
            <a:r>
              <a:rPr lang="en-US" sz="2800" dirty="0"/>
              <a:t>Mentor’s Attendance check</a:t>
            </a:r>
            <a:endParaRPr lang="ru-RU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C08D9-42DE-404F-AF8A-BBB017AC9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7624" y="1243013"/>
            <a:ext cx="4588919" cy="1681919"/>
          </a:xfrm>
        </p:spPr>
        <p:txBody>
          <a:bodyPr/>
          <a:lstStyle/>
          <a:p>
            <a:r>
              <a:rPr lang="en-US" sz="1600" dirty="0"/>
              <a:t>When we asked from mentors how much time do they spend on checking attendance, their answers were between 25-40 minutes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800" b="1" dirty="0"/>
              <a:t>1 month of checking = 15-20 – hour of wasting</a:t>
            </a:r>
            <a:endParaRPr lang="ru-RU" sz="1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A1119-2FAD-4FA1-B8BD-154347B976CB}"/>
              </a:ext>
            </a:extLst>
          </p:cNvPr>
          <p:cNvSpPr txBox="1"/>
          <p:nvPr/>
        </p:nvSpPr>
        <p:spPr>
          <a:xfrm>
            <a:off x="4600550" y="139354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259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2BDCBD-8235-4675-9D12-47FEC0C74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9" y="1418700"/>
            <a:ext cx="8143874" cy="2306100"/>
          </a:xfrm>
        </p:spPr>
        <p:txBody>
          <a:bodyPr/>
          <a:lstStyle/>
          <a:p>
            <a:r>
              <a:rPr lang="en-US" dirty="0" err="1"/>
              <a:t>iFace</a:t>
            </a:r>
            <a:br>
              <a:rPr lang="en-US" dirty="0"/>
            </a:br>
            <a:r>
              <a:rPr lang="en-US" sz="4000" dirty="0" err="1"/>
              <a:t>Appplication</a:t>
            </a:r>
            <a:r>
              <a:rPr lang="en-US" sz="4000" dirty="0"/>
              <a:t> working with face-recognition, voice-assistant, SPA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96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AFF09E-045E-4B1D-BEB2-8C9C2A0F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093" y="257175"/>
            <a:ext cx="4935813" cy="431531"/>
          </a:xfrm>
        </p:spPr>
        <p:txBody>
          <a:bodyPr/>
          <a:lstStyle/>
          <a:p>
            <a:endParaRPr lang="ru-RU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7E669-A3E2-4937-86A5-B27B5473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704" y="0"/>
            <a:ext cx="78388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7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5CA5-71C8-4F99-994D-7ACFC64D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endParaRPr lang="ru-RU" dirty="0"/>
          </a:p>
        </p:txBody>
      </p:sp>
      <p:pic>
        <p:nvPicPr>
          <p:cNvPr id="3" name="bandicam 2022-03-13 14-12-11-975">
            <a:hlinkClick r:id="" action="ppaction://media"/>
            <a:extLst>
              <a:ext uri="{FF2B5EF4-FFF2-40B4-BE49-F238E27FC236}">
                <a16:creationId xmlns:a16="http://schemas.microsoft.com/office/drawing/2014/main" id="{88FF5BAA-3C0E-42A4-9F6A-25B7BA60BD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300" y="209550"/>
            <a:ext cx="72548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3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3C89E5-173B-4E58-9C45-1D69F893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Jarvis  Voice Assistant</a:t>
            </a:r>
            <a:endParaRPr lang="ru-RU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7AFAA1-4EC8-499B-8FD5-D11D4DD1501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833377" y="1422606"/>
            <a:ext cx="4160604" cy="1814700"/>
          </a:xfrm>
        </p:spPr>
        <p:txBody>
          <a:bodyPr/>
          <a:lstStyle/>
          <a:p>
            <a:r>
              <a:rPr lang="en-US" sz="4000" dirty="0"/>
              <a:t>Uzbek speaking application for newcomers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44367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878098-1253-4469-93A7-53CC40BD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Check.it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08BF13-3784-43AE-9F0B-D58D3E9EDC75}"/>
              </a:ext>
            </a:extLst>
          </p:cNvPr>
          <p:cNvSpPr txBox="1"/>
          <p:nvPr/>
        </p:nvSpPr>
        <p:spPr>
          <a:xfrm>
            <a:off x="924232" y="1366685"/>
            <a:ext cx="731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1 - Talabani </a:t>
            </a:r>
            <a:r>
              <a:rPr lang="en-US" sz="2400" b="1" dirty="0" err="1">
                <a:solidFill>
                  <a:schemeClr val="tx2"/>
                </a:solidFill>
              </a:rPr>
              <a:t>statusi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2 – </a:t>
            </a:r>
            <a:r>
              <a:rPr lang="en-US" sz="2400" b="1" dirty="0" err="1">
                <a:solidFill>
                  <a:schemeClr val="tx2"/>
                </a:solidFill>
              </a:rPr>
              <a:t>Qaysi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yo’nalish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3 – </a:t>
            </a:r>
            <a:r>
              <a:rPr lang="en-US" sz="2400" b="1" dirty="0" err="1">
                <a:solidFill>
                  <a:schemeClr val="tx2"/>
                </a:solidFill>
              </a:rPr>
              <a:t>Talabalar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kelganini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statistikasi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4 – Astrum </a:t>
            </a:r>
            <a:r>
              <a:rPr lang="en-US" sz="2400" b="1" dirty="0" err="1">
                <a:solidFill>
                  <a:schemeClr val="tx2"/>
                </a:solidFill>
              </a:rPr>
              <a:t>administratsiyasini</a:t>
            </a:r>
            <a:r>
              <a:rPr lang="en-US" sz="2400" b="1" dirty="0">
                <a:solidFill>
                  <a:schemeClr val="tx2"/>
                </a:solidFill>
              </a:rPr>
              <a:t> optimal </a:t>
            </a:r>
            <a:r>
              <a:rPr lang="en-US" sz="2400" b="1" dirty="0" err="1">
                <a:solidFill>
                  <a:schemeClr val="tx2"/>
                </a:solidFill>
              </a:rPr>
              <a:t>qabul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qilishi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uchun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b="1" dirty="0">
                <a:solidFill>
                  <a:schemeClr val="tx2"/>
                </a:solidFill>
              </a:rPr>
              <a:t>5 – </a:t>
            </a:r>
            <a:r>
              <a:rPr lang="en-US" sz="2400" b="1" dirty="0" err="1">
                <a:solidFill>
                  <a:schemeClr val="tx2"/>
                </a:solidFill>
              </a:rPr>
              <a:t>Kirish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chiqishda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inson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mehnatini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kamaytirish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1A4DE-3568-4F48-B4D8-119DE03D4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" t="15416" r="8828" b="9913"/>
          <a:stretch/>
        </p:blipFill>
        <p:spPr>
          <a:xfrm>
            <a:off x="206765" y="395524"/>
            <a:ext cx="8730470" cy="435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115</Words>
  <Application>Microsoft Office PowerPoint</Application>
  <PresentationFormat>On-screen Show (16:9)</PresentationFormat>
  <Paragraphs>24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Anton</vt:lpstr>
      <vt:lpstr>Rajdhani</vt:lpstr>
      <vt:lpstr>Advent Pro Light</vt:lpstr>
      <vt:lpstr>Fira Sans Condensed</vt:lpstr>
      <vt:lpstr>Arial</vt:lpstr>
      <vt:lpstr>Fira Sans Condensed Light</vt:lpstr>
      <vt:lpstr>Josefin Slab</vt:lpstr>
      <vt:lpstr>Ai Tech Agency by Slidesgo</vt:lpstr>
      <vt:lpstr>GP</vt:lpstr>
      <vt:lpstr>Kirish va chiqish</vt:lpstr>
      <vt:lpstr>PowerPoint Presentation</vt:lpstr>
      <vt:lpstr>Mentor’s Attendance check</vt:lpstr>
      <vt:lpstr>iFace Appplication working with face-recognition, voice-assistant, SPA</vt:lpstr>
      <vt:lpstr>PowerPoint Presentation</vt:lpstr>
      <vt:lpstr>‘</vt:lpstr>
      <vt:lpstr>Jarvis  Voice Assistant</vt:lpstr>
      <vt:lpstr>Check.it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</dc:title>
  <dc:creator>Maruf</dc:creator>
  <cp:lastModifiedBy>Пользователь</cp:lastModifiedBy>
  <cp:revision>32</cp:revision>
  <dcterms:modified xsi:type="dcterms:W3CDTF">2022-03-13T09:24:41Z</dcterms:modified>
</cp:coreProperties>
</file>